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8288000" cy="10287000"/>
  <p:notesSz cx="6858000" cy="9144000"/>
  <p:embeddedFontLst>
    <p:embeddedFont>
      <p:font typeface="League Spartan" panose="020B0604020202020204" charset="0"/>
      <p:regular r:id="rId3"/>
    </p:embeddedFont>
    <p:embeddedFont>
      <p:font typeface="Open Sauce" panose="020B0604020202020204" charset="0"/>
      <p:regular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9D51">
                <a:alpha val="100000"/>
              </a:srgbClr>
            </a:gs>
            <a:gs pos="100000">
              <a:srgbClr val="00A59C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47594" y="5880"/>
            <a:ext cx="4949712" cy="10292880"/>
            <a:chOff x="0" y="0"/>
            <a:chExt cx="6599616" cy="1372384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6112" r="61886"/>
            <a:stretch>
              <a:fillRect/>
            </a:stretch>
          </p:blipFill>
          <p:spPr>
            <a:xfrm>
              <a:off x="0" y="0"/>
              <a:ext cx="6599616" cy="1372384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8898903" y="5880"/>
            <a:ext cx="4535961" cy="10287000"/>
            <a:chOff x="0" y="0"/>
            <a:chExt cx="6047948" cy="13716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0568" r="20568"/>
            <a:stretch>
              <a:fillRect/>
            </a:stretch>
          </p:blipFill>
          <p:spPr>
            <a:xfrm>
              <a:off x="0" y="0"/>
              <a:ext cx="6047948" cy="13716000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3434864" y="5880"/>
            <a:ext cx="4853136" cy="10287000"/>
            <a:chOff x="0" y="0"/>
            <a:chExt cx="6470849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43453" r="25151"/>
            <a:stretch>
              <a:fillRect/>
            </a:stretch>
          </p:blipFill>
          <p:spPr>
            <a:xfrm>
              <a:off x="0" y="0"/>
              <a:ext cx="6470849" cy="13716000"/>
            </a:xfrm>
            <a:prstGeom prst="rect">
              <a:avLst/>
            </a:prstGeom>
          </p:spPr>
        </p:pic>
      </p:grpSp>
      <p:sp>
        <p:nvSpPr>
          <p:cNvPr id="8" name="Freeform 8"/>
          <p:cNvSpPr/>
          <p:nvPr/>
        </p:nvSpPr>
        <p:spPr>
          <a:xfrm>
            <a:off x="869631" y="405651"/>
            <a:ext cx="2506408" cy="1050438"/>
          </a:xfrm>
          <a:custGeom>
            <a:avLst/>
            <a:gdLst/>
            <a:ahLst/>
            <a:cxnLst/>
            <a:rect l="l" t="t" r="r" b="b"/>
            <a:pathLst>
              <a:path w="2506408" h="1050438">
                <a:moveTo>
                  <a:pt x="0" y="0"/>
                </a:moveTo>
                <a:lnTo>
                  <a:pt x="2506408" y="0"/>
                </a:lnTo>
                <a:lnTo>
                  <a:pt x="2506408" y="1050438"/>
                </a:lnTo>
                <a:lnTo>
                  <a:pt x="0" y="10504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9" r="-109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1313947" y="3762369"/>
            <a:ext cx="1689346" cy="1374705"/>
            <a:chOff x="83605" y="417156"/>
            <a:chExt cx="2252461" cy="1832940"/>
          </a:xfrm>
        </p:grpSpPr>
        <p:sp>
          <p:nvSpPr>
            <p:cNvPr id="10" name="Freeform 10"/>
            <p:cNvSpPr/>
            <p:nvPr/>
          </p:nvSpPr>
          <p:spPr>
            <a:xfrm>
              <a:off x="83605" y="417156"/>
              <a:ext cx="2252461" cy="1832940"/>
            </a:xfrm>
            <a:custGeom>
              <a:avLst/>
              <a:gdLst/>
              <a:ahLst/>
              <a:cxnLst/>
              <a:rect l="l" t="t" r="r" b="b"/>
              <a:pathLst>
                <a:path w="2252461" h="1832940">
                  <a:moveTo>
                    <a:pt x="0" y="0"/>
                  </a:moveTo>
                  <a:lnTo>
                    <a:pt x="2252461" y="0"/>
                  </a:lnTo>
                  <a:lnTo>
                    <a:pt x="2252461" y="1832940"/>
                  </a:lnTo>
                  <a:lnTo>
                    <a:pt x="0" y="183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23768" y="862039"/>
              <a:ext cx="1772134" cy="6890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18"/>
                </a:lnSpc>
                <a:spcBef>
                  <a:spcPct val="0"/>
                </a:spcBef>
              </a:pPr>
              <a:r>
                <a:rPr lang="en-US" sz="3084" spc="345" dirty="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$135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1251243" y="7575308"/>
            <a:ext cx="1814754" cy="1840046"/>
          </a:xfrm>
          <a:custGeom>
            <a:avLst/>
            <a:gdLst/>
            <a:ahLst/>
            <a:cxnLst/>
            <a:rect l="l" t="t" r="r" b="b"/>
            <a:pathLst>
              <a:path w="1814754" h="1840046">
                <a:moveTo>
                  <a:pt x="0" y="0"/>
                </a:moveTo>
                <a:lnTo>
                  <a:pt x="1814754" y="0"/>
                </a:lnTo>
                <a:lnTo>
                  <a:pt x="1814754" y="1840046"/>
                </a:lnTo>
                <a:lnTo>
                  <a:pt x="0" y="1840046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111202" y="2156289"/>
            <a:ext cx="3994385" cy="12332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63"/>
              </a:lnSpc>
              <a:spcBef>
                <a:spcPct val="0"/>
              </a:spcBef>
            </a:pPr>
            <a:r>
              <a:rPr lang="en-US" sz="3473" spc="38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PLANTING HOPE BUNDLE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7649" y="5509868"/>
            <a:ext cx="3681490" cy="1212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95"/>
              </a:lnSpc>
            </a:pPr>
            <a:r>
              <a:rPr lang="en-US" sz="2353" dirty="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Farming Tools, </a:t>
            </a:r>
          </a:p>
          <a:p>
            <a:pPr algn="ctr">
              <a:lnSpc>
                <a:spcPts val="3295"/>
              </a:lnSpc>
            </a:pPr>
            <a:r>
              <a:rPr lang="en-US" sz="2353" dirty="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Bag of Seed, </a:t>
            </a:r>
          </a:p>
          <a:p>
            <a:pPr algn="ctr">
              <a:lnSpc>
                <a:spcPts val="3295"/>
              </a:lnSpc>
              <a:spcBef>
                <a:spcPct val="0"/>
              </a:spcBef>
            </a:pPr>
            <a:r>
              <a:rPr lang="en-US" sz="2353" dirty="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Agriculture Training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10972" y="9597855"/>
            <a:ext cx="3695296" cy="303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72"/>
              </a:lnSpc>
              <a:spcBef>
                <a:spcPct val="0"/>
              </a:spcBef>
            </a:pPr>
            <a:r>
              <a:rPr lang="en-US" sz="1837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SalvationArmy.ca/PlantingHope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Open Sauce</vt:lpstr>
      <vt:lpstr>League Spartan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Gift of a Bright Future BUNDLE (Presentation)</dc:title>
  <cp:lastModifiedBy>Kyle Mangio</cp:lastModifiedBy>
  <cp:revision>3</cp:revision>
  <dcterms:created xsi:type="dcterms:W3CDTF">2006-08-16T00:00:00Z</dcterms:created>
  <dcterms:modified xsi:type="dcterms:W3CDTF">2026-04-15T15:18:02Z</dcterms:modified>
  <dc:identifier>DAHG1BhHnJM</dc:identifier>
</cp:coreProperties>
</file>